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1" r:id="rId2"/>
    <p:sldId id="256" r:id="rId3"/>
    <p:sldId id="259" r:id="rId4"/>
    <p:sldId id="279" r:id="rId5"/>
    <p:sldId id="280" r:id="rId6"/>
    <p:sldId id="281" r:id="rId7"/>
    <p:sldId id="262" r:id="rId8"/>
    <p:sldId id="258" r:id="rId9"/>
    <p:sldId id="260" r:id="rId10"/>
    <p:sldId id="261" r:id="rId11"/>
    <p:sldId id="264" r:id="rId12"/>
    <p:sldId id="282" r:id="rId13"/>
    <p:sldId id="265" r:id="rId14"/>
    <p:sldId id="266" r:id="rId15"/>
    <p:sldId id="267" r:id="rId16"/>
    <p:sldId id="268" r:id="rId17"/>
    <p:sldId id="269" r:id="rId18"/>
    <p:sldId id="271" r:id="rId19"/>
    <p:sldId id="273" r:id="rId20"/>
    <p:sldId id="270" r:id="rId21"/>
    <p:sldId id="272" r:id="rId22"/>
    <p:sldId id="274" r:id="rId23"/>
    <p:sldId id="275" r:id="rId24"/>
    <p:sldId id="276" r:id="rId25"/>
    <p:sldId id="277" r:id="rId26"/>
    <p:sldId id="278" r:id="rId27"/>
    <p:sldId id="283" r:id="rId28"/>
    <p:sldId id="287" r:id="rId29"/>
    <p:sldId id="284" r:id="rId30"/>
    <p:sldId id="285" r:id="rId31"/>
    <p:sldId id="286" r:id="rId32"/>
    <p:sldId id="288" r:id="rId33"/>
    <p:sldId id="289" r:id="rId34"/>
    <p:sldId id="290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5EEC3C"/>
    <a:srgbClr val="FFDC47"/>
    <a:srgbClr val="990099"/>
    <a:srgbClr val="FF4370"/>
    <a:srgbClr val="FE9202"/>
    <a:srgbClr val="FFF3E7"/>
    <a:srgbClr val="CCCC00"/>
    <a:srgbClr val="007033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0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Dubai" panose="020B0503030403030204" pitchFamily="34" charset="-78"/>
              </a:defRPr>
            </a:lvl1pPr>
          </a:lstStyle>
          <a:p>
            <a:fld id="{68590B17-2423-4E19-8A7C-17586BF463C2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Dubai" panose="020B0503030403030204" pitchFamily="34" charset="-78"/>
              </a:defRPr>
            </a:lvl1pPr>
          </a:lstStyle>
          <a:p>
            <a:fld id="{87F7A750-CE8C-4F23-A28C-0A8413F49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31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900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3182570"/>
            <a:ext cx="8246070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Dubai" panose="020B050303040303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676" y="3946096"/>
            <a:ext cx="8258423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FFC000"/>
                </a:solidFill>
                <a:latin typeface="Dubai" panose="020B0503030403030204" pitchFamily="34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Dubai" panose="020B0503030403030204" pitchFamily="34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Dubai" panose="020B0503030403030204" pitchFamily="34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Dubai" panose="020B0503030403030204" pitchFamily="34" charset="-78"/>
              </a:defRPr>
            </a:lvl1pPr>
            <a:lvl2pPr>
              <a:defRPr>
                <a:latin typeface="Dubai" panose="020B0503030403030204" pitchFamily="34" charset="-78"/>
              </a:defRPr>
            </a:lvl2pPr>
            <a:lvl3pPr>
              <a:defRPr>
                <a:latin typeface="Dubai" panose="020B0503030403030204" pitchFamily="34" charset="-78"/>
              </a:defRPr>
            </a:lvl3pPr>
            <a:lvl4pPr>
              <a:defRPr>
                <a:latin typeface="Dubai" panose="020B0503030403030204" pitchFamily="34" charset="-78"/>
              </a:defRPr>
            </a:lvl4pPr>
            <a:lvl5pPr>
              <a:defRPr>
                <a:latin typeface="Dubai" panose="020B0503030403030204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Dubai" panose="020B0503030403030204" pitchFamily="34" charset="-78"/>
              </a:defRPr>
            </a:lvl1pPr>
            <a:lvl2pPr>
              <a:defRPr>
                <a:latin typeface="Dubai" panose="020B0503030403030204" pitchFamily="34" charset="-78"/>
              </a:defRPr>
            </a:lvl2pPr>
            <a:lvl3pPr>
              <a:defRPr>
                <a:latin typeface="Dubai" panose="020B0503030403030204" pitchFamily="34" charset="-78"/>
              </a:defRPr>
            </a:lvl3pPr>
            <a:lvl4pPr>
              <a:defRPr>
                <a:latin typeface="Dubai" panose="020B0503030403030204" pitchFamily="34" charset="-78"/>
              </a:defRPr>
            </a:lvl4pPr>
            <a:lvl5pPr>
              <a:defRPr>
                <a:latin typeface="Dubai" panose="020B0503030403030204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D4DB3588-85A9-418E-BC89-D86945393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697"/>
            <a:ext cx="8246070" cy="61082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ubai" panose="020B050303040303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655520"/>
            <a:ext cx="8246069" cy="3054094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Dubai" panose="020B0503030403030204" pitchFamily="34" charset="-78"/>
              </a:defRPr>
            </a:lvl1pPr>
            <a:lvl2pPr algn="ctr">
              <a:defRPr>
                <a:solidFill>
                  <a:schemeClr val="bg1"/>
                </a:solidFill>
                <a:latin typeface="Dubai" panose="020B0503030403030204" pitchFamily="34" charset="-78"/>
              </a:defRPr>
            </a:lvl2pPr>
            <a:lvl3pPr algn="ctr">
              <a:defRPr>
                <a:solidFill>
                  <a:schemeClr val="bg1"/>
                </a:solidFill>
                <a:latin typeface="Dubai" panose="020B0503030403030204" pitchFamily="34" charset="-78"/>
              </a:defRPr>
            </a:lvl3pPr>
            <a:lvl4pPr algn="ctr">
              <a:defRPr>
                <a:solidFill>
                  <a:schemeClr val="bg1"/>
                </a:solidFill>
                <a:latin typeface="Dubai" panose="020B0503030403030204" pitchFamily="34" charset="-78"/>
              </a:defRPr>
            </a:lvl4pPr>
            <a:lvl5pPr algn="ctr">
              <a:defRPr>
                <a:solidFill>
                  <a:schemeClr val="bg1"/>
                </a:solidFill>
                <a:latin typeface="Dubai" panose="020B0503030403030204" pitchFamily="34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ubai" panose="020B050303040303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1197406"/>
            <a:ext cx="6260905" cy="335835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Dubai" panose="020B0503030403030204" pitchFamily="34" charset="-78"/>
              </a:defRPr>
            </a:lvl1pPr>
            <a:lvl2pPr>
              <a:defRPr>
                <a:solidFill>
                  <a:schemeClr val="bg1"/>
                </a:solidFill>
                <a:latin typeface="Dubai" panose="020B0503030403030204" pitchFamily="34" charset="-78"/>
              </a:defRPr>
            </a:lvl2pPr>
            <a:lvl3pPr>
              <a:defRPr>
                <a:solidFill>
                  <a:schemeClr val="bg1"/>
                </a:solidFill>
                <a:latin typeface="Dubai" panose="020B0503030403030204" pitchFamily="34" charset="-78"/>
              </a:defRPr>
            </a:lvl3pPr>
            <a:lvl4pPr>
              <a:defRPr>
                <a:solidFill>
                  <a:schemeClr val="bg1"/>
                </a:solidFill>
                <a:latin typeface="Dubai" panose="020B0503030403030204" pitchFamily="34" charset="-78"/>
              </a:defRPr>
            </a:lvl4pPr>
            <a:lvl5pPr>
              <a:defRPr>
                <a:solidFill>
                  <a:schemeClr val="bg1"/>
                </a:solidFill>
                <a:latin typeface="Dubai" panose="020B0503030403030204" pitchFamily="34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Dubai" panose="020B0503030403030204" pitchFamily="34" charset="-78"/>
              </a:defRPr>
            </a:lvl1pPr>
            <a:lvl2pPr>
              <a:defRPr sz="2400">
                <a:latin typeface="Dubai" panose="020B0503030403030204" pitchFamily="34" charset="-78"/>
              </a:defRPr>
            </a:lvl2pPr>
            <a:lvl3pPr>
              <a:defRPr sz="2000">
                <a:latin typeface="Dubai" panose="020B0503030403030204" pitchFamily="34" charset="-78"/>
              </a:defRPr>
            </a:lvl3pPr>
            <a:lvl4pPr>
              <a:defRPr sz="1800">
                <a:latin typeface="Dubai" panose="020B0503030403030204" pitchFamily="34" charset="-78"/>
              </a:defRPr>
            </a:lvl4pPr>
            <a:lvl5pPr>
              <a:defRPr sz="1800">
                <a:latin typeface="Dubai" panose="020B0503030403030204" pitchFamily="34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Dubai" panose="020B0503030403030204" pitchFamily="34" charset="-78"/>
              </a:defRPr>
            </a:lvl1pPr>
            <a:lvl2pPr>
              <a:defRPr sz="2400">
                <a:latin typeface="Dubai" panose="020B0503030403030204" pitchFamily="34" charset="-78"/>
              </a:defRPr>
            </a:lvl2pPr>
            <a:lvl3pPr>
              <a:defRPr sz="2000">
                <a:latin typeface="Dubai" panose="020B0503030403030204" pitchFamily="34" charset="-78"/>
              </a:defRPr>
            </a:lvl3pPr>
            <a:lvl4pPr>
              <a:defRPr sz="1800">
                <a:latin typeface="Dubai" panose="020B0503030403030204" pitchFamily="34" charset="-78"/>
              </a:defRPr>
            </a:lvl4pPr>
            <a:lvl5pPr>
              <a:defRPr sz="1800">
                <a:latin typeface="Dubai" panose="020B0503030403030204" pitchFamily="34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1044700"/>
            <a:ext cx="8246071" cy="61082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ubai" panose="020B050303040303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8082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Dubai" panose="020B0503030403030204" pitchFamily="34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904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Dubai" panose="020B0503030403030204" pitchFamily="34" charset="-78"/>
              </a:defRPr>
            </a:lvl1pPr>
            <a:lvl2pPr algn="ctr">
              <a:defRPr sz="2000">
                <a:solidFill>
                  <a:schemeClr val="bg1"/>
                </a:solidFill>
                <a:latin typeface="Dubai" panose="020B0503030403030204" pitchFamily="34" charset="-78"/>
              </a:defRPr>
            </a:lvl2pPr>
            <a:lvl3pPr algn="ctr">
              <a:defRPr sz="1800">
                <a:solidFill>
                  <a:schemeClr val="bg1"/>
                </a:solidFill>
                <a:latin typeface="Dubai" panose="020B0503030403030204" pitchFamily="34" charset="-78"/>
              </a:defRPr>
            </a:lvl3pPr>
            <a:lvl4pPr algn="ctr">
              <a:defRPr sz="1600">
                <a:solidFill>
                  <a:schemeClr val="bg1"/>
                </a:solidFill>
                <a:latin typeface="Dubai" panose="020B0503030403030204" pitchFamily="34" charset="-78"/>
              </a:defRPr>
            </a:lvl4pPr>
            <a:lvl5pPr algn="ctr">
              <a:defRPr sz="1600">
                <a:solidFill>
                  <a:schemeClr val="bg1"/>
                </a:solidFill>
                <a:latin typeface="Dubai" panose="020B0503030403030204" pitchFamily="34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082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Dubai" panose="020B0503030403030204" pitchFamily="34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904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Dubai" panose="020B0503030403030204" pitchFamily="34" charset="-78"/>
              </a:defRPr>
            </a:lvl1pPr>
            <a:lvl2pPr algn="ctr">
              <a:defRPr sz="2000">
                <a:solidFill>
                  <a:schemeClr val="bg1"/>
                </a:solidFill>
                <a:latin typeface="Dubai" panose="020B0503030403030204" pitchFamily="34" charset="-78"/>
              </a:defRPr>
            </a:lvl2pPr>
            <a:lvl3pPr algn="ctr">
              <a:defRPr sz="1800">
                <a:solidFill>
                  <a:schemeClr val="bg1"/>
                </a:solidFill>
                <a:latin typeface="Dubai" panose="020B0503030403030204" pitchFamily="34" charset="-78"/>
              </a:defRPr>
            </a:lvl3pPr>
            <a:lvl4pPr algn="ctr">
              <a:defRPr sz="1600">
                <a:solidFill>
                  <a:schemeClr val="bg1"/>
                </a:solidFill>
                <a:latin typeface="Dubai" panose="020B0503030403030204" pitchFamily="34" charset="-78"/>
              </a:defRPr>
            </a:lvl4pPr>
            <a:lvl5pPr algn="ctr">
              <a:defRPr sz="1600">
                <a:solidFill>
                  <a:schemeClr val="bg1"/>
                </a:solidFill>
                <a:latin typeface="Dubai" panose="020B0503030403030204" pitchFamily="34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Dubai" panose="020B0503030403030204" pitchFamily="34" charset="-78"/>
              </a:defRPr>
            </a:lvl1pPr>
            <a:lvl2pPr>
              <a:defRPr sz="2800">
                <a:latin typeface="Dubai" panose="020B0503030403030204" pitchFamily="34" charset="-78"/>
              </a:defRPr>
            </a:lvl2pPr>
            <a:lvl3pPr>
              <a:defRPr sz="2400">
                <a:latin typeface="Dubai" panose="020B0503030403030204" pitchFamily="34" charset="-78"/>
              </a:defRPr>
            </a:lvl3pPr>
            <a:lvl4pPr>
              <a:defRPr sz="2000">
                <a:latin typeface="Dubai" panose="020B0503030403030204" pitchFamily="34" charset="-78"/>
              </a:defRPr>
            </a:lvl4pPr>
            <a:lvl5pPr>
              <a:defRPr sz="2000">
                <a:latin typeface="Dubai" panose="020B0503030403030204" pitchFamily="34" charset="-7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Dubai" panose="020B0503030403030204" pitchFamily="34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A5C643-EEBD-402F-BC34-A7927CA82180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Dubai" panose="020B0503030403030204" pitchFamily="34" charset="-7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press.com/" TargetMode="External"/><Relationship Id="rId2" Type="http://schemas.openxmlformats.org/officeDocument/2006/relationships/hyperlink" Target="http://www.blogger.com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freeblogit.com/" TargetMode="External"/><Relationship Id="rId4" Type="http://schemas.openxmlformats.org/officeDocument/2006/relationships/hyperlink" Target="http://www.typepad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ger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71618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MEASI COLLEGE OF EDUCATION - 10209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MEASI 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785800"/>
            <a:ext cx="892527" cy="80327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71538" y="2143122"/>
            <a:ext cx="6572296" cy="5000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Choolai, Chennai - 600112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6" descr="measi_pic-removebg-preview.png"/>
          <p:cNvPicPr>
            <a:picLocks noChangeAspect="1"/>
          </p:cNvPicPr>
          <p:nvPr/>
        </p:nvPicPr>
        <p:blipFill>
          <a:blip r:embed="rId3"/>
          <a:srcRect b="57788"/>
          <a:stretch>
            <a:fillRect/>
          </a:stretch>
        </p:blipFill>
        <p:spPr>
          <a:xfrm>
            <a:off x="5615634" y="2064738"/>
            <a:ext cx="3385522" cy="3221656"/>
          </a:xfrm>
          <a:prstGeom prst="rect">
            <a:avLst/>
          </a:prstGeom>
        </p:spPr>
      </p:pic>
      <p:pic>
        <p:nvPicPr>
          <p:cNvPr id="8" name="Picture 7" descr="tnteu_logo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143254"/>
            <a:ext cx="1428760" cy="928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868" y="3071816"/>
            <a:ext cx="1428760" cy="114300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IN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Affiliated to Tamil Nadu Teachers Education University.</a:t>
            </a:r>
            <a:endParaRPr lang="en-IN" sz="1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79355C-841E-42A8-9376-0B7564BD9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928940"/>
            <a:ext cx="2463340" cy="20002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1785932"/>
            <a:ext cx="5643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CC66"/>
              </a:solidFill>
            </a:endParaRPr>
          </a:p>
          <a:p>
            <a:pPr lvl="1"/>
            <a:r>
              <a:rPr lang="en-US" dirty="0" smtClean="0">
                <a:solidFill>
                  <a:srgbClr val="FFCC66"/>
                </a:solidFill>
              </a:rPr>
              <a:t>Blogger 	– 	</a:t>
            </a:r>
            <a:r>
              <a:rPr lang="en-US" dirty="0" smtClean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www.blogger.com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rgbClr val="FFCC66"/>
                </a:solidFill>
              </a:rPr>
              <a:t>WordPress</a:t>
            </a:r>
            <a:r>
              <a:rPr lang="en-US" dirty="0" smtClean="0">
                <a:solidFill>
                  <a:srgbClr val="FFCC66"/>
                </a:solidFill>
              </a:rPr>
              <a:t> 	– 	</a:t>
            </a:r>
            <a:r>
              <a:rPr lang="en-US" dirty="0" smtClean="0">
                <a:solidFill>
                  <a:srgbClr val="FFCC66"/>
                </a:solidFill>
                <a:hlinkClick r:id="rId3"/>
              </a:rPr>
              <a:t>www.wordpress.com</a:t>
            </a:r>
            <a:endParaRPr lang="en-US" dirty="0" smtClean="0">
              <a:solidFill>
                <a:srgbClr val="FFCC66"/>
              </a:solidFill>
            </a:endParaRPr>
          </a:p>
          <a:p>
            <a:pPr lvl="1"/>
            <a:r>
              <a:rPr lang="en-US" dirty="0" err="1" smtClean="0">
                <a:solidFill>
                  <a:srgbClr val="FFCC66"/>
                </a:solidFill>
              </a:rPr>
              <a:t>TypePad</a:t>
            </a:r>
            <a:r>
              <a:rPr lang="en-US" dirty="0" smtClean="0">
                <a:solidFill>
                  <a:srgbClr val="FFCC66"/>
                </a:solidFill>
              </a:rPr>
              <a:t>  	-   	</a:t>
            </a:r>
            <a:r>
              <a:rPr lang="en-US" dirty="0" smtClean="0">
                <a:solidFill>
                  <a:srgbClr val="FFCC66"/>
                </a:solidFill>
                <a:hlinkClick r:id="rId4"/>
              </a:rPr>
              <a:t>www.typepad.com</a:t>
            </a:r>
            <a:endParaRPr lang="en-US" dirty="0" smtClean="0">
              <a:solidFill>
                <a:srgbClr val="FFCC66"/>
              </a:solidFill>
            </a:endParaRPr>
          </a:p>
          <a:p>
            <a:pPr lvl="1"/>
            <a:r>
              <a:rPr lang="en-US" dirty="0" err="1" smtClean="0">
                <a:solidFill>
                  <a:srgbClr val="FFCC66"/>
                </a:solidFill>
              </a:rPr>
              <a:t>FreeBlogIt</a:t>
            </a:r>
            <a:r>
              <a:rPr lang="en-US" dirty="0" smtClean="0">
                <a:solidFill>
                  <a:srgbClr val="FFCC66"/>
                </a:solidFill>
              </a:rPr>
              <a:t> 	-	</a:t>
            </a:r>
            <a:r>
              <a:rPr lang="en-US" dirty="0" smtClean="0">
                <a:solidFill>
                  <a:srgbClr val="FFCC66"/>
                </a:solidFill>
                <a:hlinkClick r:id="rId5"/>
              </a:rPr>
              <a:t>www.freeblogit.com</a:t>
            </a:r>
            <a:endParaRPr lang="en-US" dirty="0" smtClean="0">
              <a:solidFill>
                <a:srgbClr val="FFCC66"/>
              </a:solidFill>
            </a:endParaRPr>
          </a:p>
          <a:p>
            <a:pPr lvl="1"/>
            <a:r>
              <a:rPr lang="en-US" dirty="0" smtClean="0">
                <a:solidFill>
                  <a:srgbClr val="FFCC66"/>
                </a:solidFill>
              </a:rPr>
              <a:t>Etc…	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12" y="114299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chemeClr val="bg1"/>
                </a:solidFill>
              </a:rPr>
              <a:t>Free Platform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85852" y="2214560"/>
            <a:ext cx="78581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480" y="1643057"/>
            <a:ext cx="5429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Want to start a blog on your own?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IN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1468324"/>
            <a:ext cx="5715041" cy="324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Step :  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Create your mail ID</a:t>
            </a:r>
          </a:p>
          <a:p>
            <a:pPr lvl="3"/>
            <a:r>
              <a:rPr lang="en-IN" dirty="0" smtClean="0"/>
              <a:t>Gmail.</a:t>
            </a:r>
          </a:p>
          <a:p>
            <a:pPr lvl="3"/>
            <a:r>
              <a:rPr lang="en-IN" dirty="0" smtClean="0"/>
              <a:t>Yahoo mail</a:t>
            </a:r>
          </a:p>
          <a:p>
            <a:pPr lvl="3"/>
            <a:r>
              <a:rPr lang="en-IN" dirty="0" smtClean="0"/>
              <a:t>Outlook</a:t>
            </a:r>
          </a:p>
          <a:p>
            <a:pPr lvl="3"/>
            <a:r>
              <a:rPr lang="en-IN" dirty="0" err="1" smtClean="0"/>
              <a:t>Zoho</a:t>
            </a:r>
            <a:r>
              <a:rPr lang="en-IN" dirty="0" smtClean="0"/>
              <a:t> mail</a:t>
            </a:r>
          </a:p>
          <a:p>
            <a:pPr lvl="3"/>
            <a:r>
              <a:rPr lang="en-IN" dirty="0" smtClean="0"/>
              <a:t>AOL mail</a:t>
            </a:r>
          </a:p>
          <a:p>
            <a:pPr lvl="3"/>
            <a:r>
              <a:rPr lang="en-IN" dirty="0" smtClean="0"/>
              <a:t>GMX mail </a:t>
            </a:r>
          </a:p>
          <a:p>
            <a:pPr lvl="3"/>
            <a:r>
              <a:rPr lang="en-IN" dirty="0" smtClean="0"/>
              <a:t>Etc…</a:t>
            </a:r>
          </a:p>
          <a:p>
            <a:pPr lvl="3"/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 Step : 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Open Google Search and type www.blogger.com</a:t>
            </a:r>
            <a:endParaRPr lang="en-IN" dirty="0"/>
          </a:p>
        </p:txBody>
      </p:sp>
      <p:pic>
        <p:nvPicPr>
          <p:cNvPr id="6" name="Content Placeholder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214560"/>
            <a:ext cx="4503811" cy="23547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500048"/>
            <a:ext cx="7694935" cy="572644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  Step  :  3  Click on Blogger.com Website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614814C-9C41-4DC9-901E-C6F87AADD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196975"/>
            <a:ext cx="6500858" cy="33591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428860" y="1857370"/>
            <a:ext cx="571504" cy="11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 Step : 4 Signing Up for Blogger</a:t>
            </a: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84350"/>
            <a:ext cx="597182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28860" y="928676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Go to the web </a:t>
            </a:r>
            <a:r>
              <a:rPr lang="en-IN" b="1" dirty="0" smtClean="0">
                <a:solidFill>
                  <a:schemeClr val="accent2">
                    <a:lumMod val="20000"/>
                    <a:lumOff val="80000"/>
                  </a:schemeClr>
                </a:solidFill>
                <a:hlinkClick r:id="rId3"/>
              </a:rPr>
              <a:t>www.blogger.com</a:t>
            </a:r>
            <a:endParaRPr lang="en-IN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IN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Click the orange button “Create Your Blog”</a:t>
            </a:r>
            <a:endParaRPr lang="en-IN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642924"/>
            <a:ext cx="6260905" cy="572644"/>
          </a:xfrm>
        </p:spPr>
        <p:txBody>
          <a:bodyPr>
            <a:normAutofit fontScale="90000"/>
          </a:bodyPr>
          <a:lstStyle/>
          <a:p>
            <a:pPr algn="just"/>
            <a:r>
              <a:rPr lang="en-IN" dirty="0" smtClean="0"/>
              <a:t> Step : 5 If you already have an blog account then click on Sign In, otherwise you can sign up with your existing </a:t>
            </a:r>
            <a:r>
              <a:rPr lang="en-IN" dirty="0" err="1" smtClean="0"/>
              <a:t>gmail</a:t>
            </a:r>
            <a:r>
              <a:rPr lang="en-IN" dirty="0" smtClean="0"/>
              <a:t> account</a:t>
            </a:r>
            <a:endParaRPr lang="en-IN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28808"/>
            <a:ext cx="5971822" cy="321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Step : 6</a:t>
            </a:r>
            <a:endParaRPr lang="en-IN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09E41113-F2CA-40E3-9D32-BF36A52F9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880" y="1196975"/>
            <a:ext cx="2936615" cy="33591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B6276E-4BE5-46A5-8854-765BA4C3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FF00"/>
                </a:solidFill>
              </a:rPr>
              <a:t>Step :  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01DB808-DBFA-49D6-9998-F0E3E0C71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14494"/>
            <a:ext cx="7433918" cy="325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2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3000378"/>
            <a:ext cx="8246070" cy="763525"/>
          </a:xfrm>
        </p:spPr>
        <p:txBody>
          <a:bodyPr/>
          <a:lstStyle/>
          <a:p>
            <a:r>
              <a:rPr lang="en-US" dirty="0" smtClean="0"/>
              <a:t>Creating Your Own Blog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676" y="3857634"/>
            <a:ext cx="8258423" cy="128586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R. LATHA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Assistant Professor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MEASI College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 Step : 8 ( New User)</a:t>
            </a:r>
            <a:endParaRPr lang="en-IN" dirty="0"/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14428"/>
            <a:ext cx="549418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4214810" y="3286130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6286512" y="300037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Enter Password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 Step : 9  Create a New Blog</a:t>
            </a:r>
            <a:br>
              <a:rPr lang="en-IN" dirty="0" smtClean="0"/>
            </a:br>
            <a:r>
              <a:rPr lang="en-IN" dirty="0" smtClean="0"/>
              <a:t>   Type title of the blog.</a:t>
            </a:r>
            <a:endParaRPr lang="en-IN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277" y="1196975"/>
            <a:ext cx="597182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Step : 10  Give new blog address according to your purpose</a:t>
            </a:r>
            <a:endParaRPr lang="en-IN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8"/>
            <a:ext cx="597182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 Step :  11 Display name</a:t>
            </a:r>
            <a:endParaRPr lang="en-IN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277" y="1196975"/>
            <a:ext cx="597182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Your Blog is created now..</a:t>
            </a:r>
            <a:endParaRPr lang="en-IN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277" y="1196975"/>
            <a:ext cx="597182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Blog is ready to process..</a:t>
            </a:r>
            <a:endParaRPr lang="en-IN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55763"/>
            <a:ext cx="7000924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6072198" y="4143386"/>
            <a:ext cx="135732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Click here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Select your Theme and Apply 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blo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55763"/>
            <a:ext cx="8358246" cy="30543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85800"/>
            <a:ext cx="8246070" cy="869717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You can write insert images, Video from the </a:t>
            </a:r>
            <a:r>
              <a:rPr lang="en-IN" b="1" dirty="0" err="1" smtClean="0"/>
              <a:t>formating</a:t>
            </a:r>
            <a:r>
              <a:rPr lang="en-IN" b="1" dirty="0" smtClean="0"/>
              <a:t> tool bar</a:t>
            </a:r>
            <a:endParaRPr lang="en-IN" b="1" dirty="0"/>
          </a:p>
        </p:txBody>
      </p:sp>
      <p:pic>
        <p:nvPicPr>
          <p:cNvPr id="4" name="Content Placeholder 3" descr="blog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5762"/>
            <a:ext cx="9286908" cy="348773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Create Link 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2654" y="1655763"/>
            <a:ext cx="537869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Type Title and Label for the contents</a:t>
            </a:r>
            <a:endParaRPr lang="en-IN" b="1" dirty="0"/>
          </a:p>
        </p:txBody>
      </p:sp>
      <p:pic>
        <p:nvPicPr>
          <p:cNvPr id="4" name="Content Placeholder 3" descr="blog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5762"/>
            <a:ext cx="9143999" cy="34877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Blog?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idx="1"/>
          </p:nvPr>
        </p:nvSpPr>
        <p:spPr>
          <a:xfrm>
            <a:off x="2428860" y="1142990"/>
            <a:ext cx="6072230" cy="3429024"/>
          </a:xfrm>
          <a:ln>
            <a:solidFill>
              <a:schemeClr val="tx2"/>
            </a:solidFill>
          </a:ln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</a:t>
            </a:r>
            <a:r>
              <a:rPr lang="en-I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shortening of </a:t>
            </a:r>
            <a:r>
              <a:rPr lang="en-I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“weblog”</a:t>
            </a: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online </a:t>
            </a: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journal, or a personal diary </a:t>
            </a: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informational </a:t>
            </a: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website.</a:t>
            </a:r>
          </a:p>
          <a:p>
            <a:pPr algn="just">
              <a:lnSpc>
                <a:spcPct val="170000"/>
              </a:lnSpc>
            </a:pP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platform where a writer or even a group of writers share their views on an individual subject.</a:t>
            </a:r>
          </a:p>
          <a:p>
            <a:pPr algn="just">
              <a:lnSpc>
                <a:spcPct val="170000"/>
              </a:lnSpc>
            </a:pP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Displaying information in the reverse chronological order, with the latest posts appearing first. </a:t>
            </a:r>
          </a:p>
          <a:p>
            <a:pPr algn="just">
              <a:lnSpc>
                <a:spcPct val="17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to post your thoughts and opinions pertaining to a particular subject matter.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dirty="0"/>
          </a:p>
          <a:p>
            <a:pPr algn="just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Click on Publish Button to view your blog</a:t>
            </a:r>
            <a:endParaRPr lang="en-IN" dirty="0"/>
          </a:p>
        </p:txBody>
      </p:sp>
      <p:pic>
        <p:nvPicPr>
          <p:cNvPr id="4" name="Content Placeholder 3" descr="blog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5762"/>
            <a:ext cx="9143999" cy="348773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View Your Blog</a:t>
            </a:r>
            <a:endParaRPr lang="en-IN" b="1" dirty="0"/>
          </a:p>
        </p:txBody>
      </p:sp>
      <p:pic>
        <p:nvPicPr>
          <p:cNvPr id="4" name="Content Placeholder 3" descr="blog 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5762"/>
            <a:ext cx="9144000" cy="34877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View your blog page</a:t>
            </a:r>
            <a:endParaRPr lang="en-IN" dirty="0"/>
          </a:p>
        </p:txBody>
      </p:sp>
      <p:pic>
        <p:nvPicPr>
          <p:cNvPr id="4" name="Content Placeholder 3" descr="blog 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5762"/>
            <a:ext cx="9143999" cy="348773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Posting your blog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32"/>
            <a:ext cx="7252484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_you_Image-removebg-previe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540" y="928676"/>
            <a:ext cx="5074920" cy="36830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Blog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Title</a:t>
            </a:r>
            <a:r>
              <a:rPr lang="en-IN" dirty="0" smtClean="0"/>
              <a:t>, the main title or headline of the post.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Body</a:t>
            </a:r>
            <a:r>
              <a:rPr lang="en-IN" dirty="0" smtClean="0"/>
              <a:t>, main content of the post.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Permalink</a:t>
            </a:r>
            <a:r>
              <a:rPr lang="en-IN" dirty="0" smtClean="0"/>
              <a:t>, URL of the full, individual article.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Post Date</a:t>
            </a:r>
            <a:r>
              <a:rPr lang="en-IN" dirty="0" smtClean="0"/>
              <a:t>, date and time the post was published.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Blog (Optional)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Comments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Categories ( or tag) </a:t>
            </a:r>
            <a:r>
              <a:rPr lang="en-IN" dirty="0" smtClean="0"/>
              <a:t>– subject that the entry discusses.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Trackback</a:t>
            </a:r>
            <a:r>
              <a:rPr lang="en-IN" dirty="0" smtClean="0"/>
              <a:t> and or </a:t>
            </a:r>
            <a:r>
              <a:rPr lang="en-IN" dirty="0" smtClean="0">
                <a:solidFill>
                  <a:srgbClr val="FFFF00"/>
                </a:solidFill>
              </a:rPr>
              <a:t>pingback</a:t>
            </a:r>
            <a:r>
              <a:rPr lang="en-IN" dirty="0" smtClean="0"/>
              <a:t> – links to other sites that refers to the entry.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WIIFM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“What’s In It For Me”</a:t>
            </a:r>
          </a:p>
          <a:p>
            <a:r>
              <a:rPr lang="en-IN" dirty="0" smtClean="0"/>
              <a:t>Your reader will read your post looking for what’s in it for them.</a:t>
            </a:r>
          </a:p>
          <a:p>
            <a:pPr lvl="2"/>
            <a:r>
              <a:rPr lang="en-IN" dirty="0" smtClean="0"/>
              <a:t>Make it valuable</a:t>
            </a:r>
          </a:p>
          <a:p>
            <a:pPr lvl="2"/>
            <a:r>
              <a:rPr lang="en-IN" dirty="0" smtClean="0"/>
              <a:t>Keep it shot</a:t>
            </a:r>
          </a:p>
          <a:p>
            <a:pPr lvl="2"/>
            <a:r>
              <a:rPr lang="en-IN" dirty="0" smtClean="0"/>
              <a:t>Avoid mistakes</a:t>
            </a:r>
          </a:p>
          <a:p>
            <a:pPr lvl="2"/>
            <a:r>
              <a:rPr lang="en-IN" dirty="0" smtClean="0"/>
              <a:t>Keep it lively and Interesting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  What is Blogging 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Blogging is the set of many skills that one needs to run and control a blog.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Equipping web page with tools to make the process of writing, posting, linking, and sharing content easier on the internet.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1714494"/>
            <a:ext cx="8246071" cy="6108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What is the purpose of a blog?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8596" y="2000246"/>
            <a:ext cx="4040188" cy="213787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Personal Blogs</a:t>
            </a:r>
            <a:endParaRPr lang="en-US" dirty="0"/>
          </a:p>
          <a:p>
            <a:pPr algn="l"/>
            <a:r>
              <a:rPr lang="en-US" dirty="0" smtClean="0"/>
              <a:t>Business Blogs</a:t>
            </a:r>
            <a:endParaRPr lang="en-US" dirty="0"/>
          </a:p>
          <a:p>
            <a:pPr algn="l"/>
            <a:r>
              <a:rPr lang="en-US" dirty="0" smtClean="0"/>
              <a:t>Educational Blogs</a:t>
            </a:r>
          </a:p>
          <a:p>
            <a:pPr algn="l"/>
            <a:r>
              <a:rPr lang="en-US" dirty="0" smtClean="0"/>
              <a:t>Corporate Blogs</a:t>
            </a:r>
          </a:p>
          <a:p>
            <a:pPr algn="l"/>
            <a:r>
              <a:rPr lang="en-US" dirty="0" smtClean="0"/>
              <a:t>Military Blogs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00562" y="2071684"/>
            <a:ext cx="4041775" cy="213787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Political Blogs</a:t>
            </a:r>
            <a:endParaRPr lang="en-US" dirty="0"/>
          </a:p>
          <a:p>
            <a:pPr algn="l"/>
            <a:r>
              <a:rPr lang="en-US" dirty="0" smtClean="0"/>
              <a:t>House Blogs</a:t>
            </a:r>
            <a:endParaRPr lang="en-US" dirty="0"/>
          </a:p>
          <a:p>
            <a:pPr algn="l"/>
            <a:r>
              <a:rPr lang="en-US" dirty="0" smtClean="0"/>
              <a:t>Travels Blogs</a:t>
            </a:r>
          </a:p>
          <a:p>
            <a:pPr algn="l"/>
            <a:r>
              <a:rPr lang="en-US" dirty="0" smtClean="0"/>
              <a:t>Project Blogs</a:t>
            </a:r>
          </a:p>
          <a:p>
            <a:pPr algn="l"/>
            <a:r>
              <a:rPr lang="en-US" dirty="0" smtClean="0"/>
              <a:t>Etc…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08" y="857238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Blog Structure</a:t>
            </a:r>
            <a:br>
              <a:rPr lang="en-IN" sz="3200" b="1" dirty="0" smtClean="0">
                <a:solidFill>
                  <a:srgbClr val="FFFF00"/>
                </a:solidFill>
              </a:rPr>
            </a:br>
            <a:endParaRPr lang="en-IN" sz="3200" dirty="0">
              <a:solidFill>
                <a:srgbClr val="FFFF00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B77DC693-B555-416F-87C1-125387B0D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500180"/>
            <a:ext cx="6143668" cy="329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484</Words>
  <Application>Microsoft Office PowerPoint</Application>
  <PresentationFormat>On-screen Show (16:9)</PresentationFormat>
  <Paragraphs>87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MEASI COLLEGE OF EDUCATION - 10209</vt:lpstr>
      <vt:lpstr>Creating Your Own Blog</vt:lpstr>
      <vt:lpstr>What is Blog?</vt:lpstr>
      <vt:lpstr>Blog</vt:lpstr>
      <vt:lpstr> Blog (Optional)</vt:lpstr>
      <vt:lpstr>WIIFM</vt:lpstr>
      <vt:lpstr>   What is Blogging ?</vt:lpstr>
      <vt:lpstr>What is the purpose of a blog?  </vt:lpstr>
      <vt:lpstr>Slide 9</vt:lpstr>
      <vt:lpstr>Slide 10</vt:lpstr>
      <vt:lpstr>Slide 11</vt:lpstr>
      <vt:lpstr>Slide 12</vt:lpstr>
      <vt:lpstr>Step :  1</vt:lpstr>
      <vt:lpstr>  Step : 2</vt:lpstr>
      <vt:lpstr>  Step  :  3  Click on Blogger.com Website</vt:lpstr>
      <vt:lpstr>  Step : 4 Signing Up for Blogger</vt:lpstr>
      <vt:lpstr> Step : 5 If you already have an blog account then click on Sign In, otherwise you can sign up with your existing gmail account</vt:lpstr>
      <vt:lpstr> Step : 6</vt:lpstr>
      <vt:lpstr>Step :  7</vt:lpstr>
      <vt:lpstr>  Step : 8 ( New User)</vt:lpstr>
      <vt:lpstr>  Step : 9  Create a New Blog    Type title of the blog.</vt:lpstr>
      <vt:lpstr> Step : 10  Give new blog address according to your purpose</vt:lpstr>
      <vt:lpstr>  Step :  11 Display name</vt:lpstr>
      <vt:lpstr> Your Blog is created now..</vt:lpstr>
      <vt:lpstr>Blog is ready to process..</vt:lpstr>
      <vt:lpstr>Select your Theme and Apply </vt:lpstr>
      <vt:lpstr>You can write insert images, Video from the formating tool bar</vt:lpstr>
      <vt:lpstr>Create Link </vt:lpstr>
      <vt:lpstr>Type Title and Label for the contents</vt:lpstr>
      <vt:lpstr>Click on Publish Button to view your blog</vt:lpstr>
      <vt:lpstr>View Your Blog</vt:lpstr>
      <vt:lpstr>View your blog page</vt:lpstr>
      <vt:lpstr>Posting your blog</vt:lpstr>
      <vt:lpstr>Slide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AJAY SUBASH</cp:lastModifiedBy>
  <cp:revision>150</cp:revision>
  <dcterms:created xsi:type="dcterms:W3CDTF">2013-08-21T19:17:07Z</dcterms:created>
  <dcterms:modified xsi:type="dcterms:W3CDTF">2020-07-31T17:47:58Z</dcterms:modified>
</cp:coreProperties>
</file>